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 b="def" i="def"/>
      <a:tcStyle>
        <a:tcBdr/>
        <a:fill>
          <a:solidFill>
            <a:srgbClr val="F3F9FA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1016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1016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" name="Shape 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1828800" latinLnBrk="0">
      <a:defRPr sz="2400">
        <a:latin typeface="+mj-lt"/>
        <a:ea typeface="+mj-ea"/>
        <a:cs typeface="+mj-cs"/>
        <a:sym typeface="Calibri"/>
      </a:defRPr>
    </a:lvl1pPr>
    <a:lvl2pPr indent="228600" defTabSz="1828800" latinLnBrk="0">
      <a:defRPr sz="2400">
        <a:latin typeface="+mj-lt"/>
        <a:ea typeface="+mj-ea"/>
        <a:cs typeface="+mj-cs"/>
        <a:sym typeface="Calibri"/>
      </a:defRPr>
    </a:lvl2pPr>
    <a:lvl3pPr indent="457200" defTabSz="1828800" latinLnBrk="0">
      <a:defRPr sz="2400">
        <a:latin typeface="+mj-lt"/>
        <a:ea typeface="+mj-ea"/>
        <a:cs typeface="+mj-cs"/>
        <a:sym typeface="Calibri"/>
      </a:defRPr>
    </a:lvl3pPr>
    <a:lvl4pPr indent="685800" defTabSz="1828800" latinLnBrk="0">
      <a:defRPr sz="2400">
        <a:latin typeface="+mj-lt"/>
        <a:ea typeface="+mj-ea"/>
        <a:cs typeface="+mj-cs"/>
        <a:sym typeface="Calibri"/>
      </a:defRPr>
    </a:lvl4pPr>
    <a:lvl5pPr indent="914400" defTabSz="1828800" latinLnBrk="0">
      <a:defRPr sz="2400">
        <a:latin typeface="+mj-lt"/>
        <a:ea typeface="+mj-ea"/>
        <a:cs typeface="+mj-cs"/>
        <a:sym typeface="Calibri"/>
      </a:defRPr>
    </a:lvl5pPr>
    <a:lvl6pPr indent="1143000" defTabSz="1828800" latinLnBrk="0">
      <a:defRPr sz="2400">
        <a:latin typeface="+mj-lt"/>
        <a:ea typeface="+mj-ea"/>
        <a:cs typeface="+mj-cs"/>
        <a:sym typeface="Calibri"/>
      </a:defRPr>
    </a:lvl6pPr>
    <a:lvl7pPr indent="1371600" defTabSz="1828800" latinLnBrk="0">
      <a:defRPr sz="2400">
        <a:latin typeface="+mj-lt"/>
        <a:ea typeface="+mj-ea"/>
        <a:cs typeface="+mj-cs"/>
        <a:sym typeface="Calibri"/>
      </a:defRPr>
    </a:lvl7pPr>
    <a:lvl8pPr indent="1600200" defTabSz="1828800" latinLnBrk="0">
      <a:defRPr sz="2400">
        <a:latin typeface="+mj-lt"/>
        <a:ea typeface="+mj-ea"/>
        <a:cs typeface="+mj-cs"/>
        <a:sym typeface="Calibri"/>
      </a:defRPr>
    </a:lvl8pPr>
    <a:lvl9pPr indent="1828800" defTabSz="1828800" latinLnBrk="0">
      <a:defRPr sz="24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5788025" y="1539875"/>
            <a:ext cx="14630400" cy="3336925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 anchor="ctr"/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13255625" y="4876800"/>
            <a:ext cx="7162800" cy="8839200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9830490" y="12490450"/>
            <a:ext cx="591113" cy="577643"/>
          </a:xfrm>
          <a:prstGeom prst="rect">
            <a:avLst/>
          </a:prstGeom>
          <a:ln w="25400">
            <a:miter lim="400000"/>
          </a:ln>
        </p:spPr>
        <p:txBody>
          <a:bodyPr wrap="none" lIns="91437" tIns="91437" rIns="91437" bIns="91437">
            <a:spAutoFit/>
          </a:bodyPr>
          <a:lstStyle>
            <a:lvl1pPr algn="r">
              <a:defRPr sz="2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  <p:transition xmlns:p14="http://schemas.microsoft.com/office/powerpoint/2010/main" spd="med" advClick="1"/>
  <p:txStyles>
    <p:titleStyle>
      <a:lvl1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685800" marR="0" indent="-685800" algn="l" defTabSz="1828800" rtl="0" latinLnBrk="0">
        <a:lnSpc>
          <a:spcPct val="100000"/>
        </a:lnSpc>
        <a:spcBef>
          <a:spcPts val="14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6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1110342" marR="0" indent="-653142" algn="l" defTabSz="1828800" rtl="0" latinLnBrk="0">
        <a:lnSpc>
          <a:spcPct val="100000"/>
        </a:lnSpc>
        <a:spcBef>
          <a:spcPts val="14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6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1524000" marR="0" indent="-609600" algn="l" defTabSz="1828800" rtl="0" latinLnBrk="0">
        <a:lnSpc>
          <a:spcPct val="100000"/>
        </a:lnSpc>
        <a:spcBef>
          <a:spcPts val="14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6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2103120" marR="0" indent="-731520" algn="l" defTabSz="1828800" rtl="0" latinLnBrk="0">
        <a:lnSpc>
          <a:spcPct val="100000"/>
        </a:lnSpc>
        <a:spcBef>
          <a:spcPts val="14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6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2641600" marR="0" indent="-812800" algn="l" defTabSz="1828800" rtl="0" latinLnBrk="0">
        <a:lnSpc>
          <a:spcPct val="100000"/>
        </a:lnSpc>
        <a:spcBef>
          <a:spcPts val="14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6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2286000" algn="l" defTabSz="1828800" rtl="0" latinLnBrk="0">
        <a:lnSpc>
          <a:spcPct val="100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2743200" algn="l" defTabSz="1828800" rtl="0" latinLnBrk="0">
        <a:lnSpc>
          <a:spcPct val="100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3200400" algn="l" defTabSz="1828800" rtl="0" latinLnBrk="0">
        <a:lnSpc>
          <a:spcPct val="100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3657600" algn="l" defTabSz="1828800" rtl="0" latinLnBrk="0">
        <a:lnSpc>
          <a:spcPct val="100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来就耶稣…"/>
          <p:cNvSpPr txBox="1"/>
          <p:nvPr>
            <p:ph type="title" idx="4294967295"/>
          </p:nvPr>
        </p:nvSpPr>
        <p:spPr>
          <a:xfrm>
            <a:off x="3160287" y="1164960"/>
            <a:ext cx="18063426" cy="791273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defRPr sz="138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pPr>
            <a:r>
              <a:t>来就耶稣 </a:t>
            </a:r>
            <a:r>
              <a:rPr sz="8800"/>
              <a:t> </a:t>
            </a:r>
          </a:p>
          <a:p>
            <a:pPr>
              <a:defRPr sz="108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pPr>
            <a:r>
              <a:t>Come To Jesus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軟弱受傷罪人, 迷失死亡路上…"/>
          <p:cNvSpPr txBox="1"/>
          <p:nvPr>
            <p:ph type="body" idx="4294967295"/>
          </p:nvPr>
        </p:nvSpPr>
        <p:spPr>
          <a:xfrm>
            <a:off x="-517812" y="492189"/>
            <a:ext cx="24836147" cy="12731622"/>
          </a:xfrm>
          <a:prstGeom prst="rect">
            <a:avLst/>
          </a:prstGeom>
        </p:spPr>
        <p:txBody>
          <a:bodyPr anchor="ctr">
            <a:normAutofit fontScale="100000" lnSpcReduction="0"/>
          </a:bodyPr>
          <a:lstStyle/>
          <a:p>
            <a:pPr algn="ctr">
              <a:spcBef>
                <a:spcPts val="2200"/>
              </a:spcBef>
              <a:buSzTx/>
              <a:buNone/>
              <a:defRPr b="1" sz="100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  <a:r>
              <a:t>軟弱受傷罪人, 迷失死亡路上</a:t>
            </a:r>
          </a:p>
          <a:p>
            <a:pPr algn="ctr">
              <a:spcBef>
                <a:spcPts val="2200"/>
              </a:spcBef>
              <a:buSzTx/>
              <a:buNone/>
              <a:defRPr b="1" sz="100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  <a:r>
              <a:t>快抬頭看 大愛已到身旁</a:t>
            </a:r>
          </a:p>
          <a:p>
            <a:pPr algn="ctr">
              <a:spcBef>
                <a:spcPts val="2200"/>
              </a:spcBef>
              <a:buSzTx/>
              <a:buNone/>
              <a:defRPr b="1" sz="100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  <a:r>
              <a:t>來就耶穌, 來就耶穌, 來就耶穌, 得生命       </a:t>
            </a:r>
            <a:endParaRPr sz="7200"/>
          </a:p>
          <a:p>
            <a:pPr algn="ctr">
              <a:buSzTx/>
              <a:buNone/>
              <a:defRPr b="1" sz="72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</a:p>
          <a:p>
            <a:pPr algn="ctr">
              <a:buSzTx/>
              <a:buNone/>
              <a:defRPr sz="5200">
                <a:solidFill>
                  <a:srgbClr val="FFFFFF"/>
                </a:solidFill>
              </a:defRPr>
            </a:pPr>
            <a:endParaRPr b="1" sz="7200">
              <a:effectLst>
                <a:outerShdw sx="100000" sy="100000" kx="0" ky="0" algn="b" rotWithShape="0" blurRad="12700" dist="25400" dir="2700000">
                  <a:srgbClr val="DDDDDD"/>
                </a:outerShdw>
              </a:effectLst>
              <a:latin typeface="文鼎中行書"/>
              <a:ea typeface="文鼎中行書"/>
              <a:cs typeface="文鼎中行書"/>
              <a:sym typeface="文鼎中行書"/>
            </a:endParaRPr>
          </a:p>
          <a:p>
            <a:pPr algn="ctr">
              <a:buSzTx/>
              <a:buNone/>
              <a:defRPr sz="5200">
                <a:solidFill>
                  <a:srgbClr val="FFFFFF"/>
                </a:solidFill>
              </a:defRPr>
            </a:pPr>
            <a:r>
              <a:t>Weak and wounded sinner, Lost and left to die</a:t>
            </a:r>
          </a:p>
          <a:p>
            <a:pPr algn="ctr">
              <a:buSzTx/>
              <a:buNone/>
              <a:defRPr sz="5200">
                <a:solidFill>
                  <a:srgbClr val="FFFFFF"/>
                </a:solidFill>
              </a:defRPr>
            </a:pPr>
            <a:r>
              <a:t>Oh, raise your head for Love is passing by</a:t>
            </a:r>
          </a:p>
          <a:p>
            <a:pPr algn="ctr">
              <a:buSzTx/>
              <a:buNone/>
              <a:defRPr sz="5200">
                <a:solidFill>
                  <a:srgbClr val="FFFFFF"/>
                </a:solidFill>
              </a:defRPr>
            </a:pPr>
            <a:r>
              <a:t>Come to Jesus, come to Jesus, come to Jesus and live</a:t>
            </a:r>
          </a:p>
        </p:txBody>
      </p:sp>
      <p:sp>
        <p:nvSpPr>
          <p:cNvPr id="23" name="Come to Jesus 1/6"/>
          <p:cNvSpPr txBox="1"/>
          <p:nvPr/>
        </p:nvSpPr>
        <p:spPr>
          <a:xfrm>
            <a:off x="17392121" y="13077471"/>
            <a:ext cx="3774941" cy="602213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>
            <a:spAutoFit/>
          </a:bodyPr>
          <a:lstStyle>
            <a:lvl1pPr>
              <a:defRPr sz="3000">
                <a:solidFill>
                  <a:srgbClr val="FFFFFF"/>
                </a:solidFill>
              </a:defRPr>
            </a:lvl1pPr>
          </a:lstStyle>
          <a:p>
            <a:pPr/>
            <a:r>
              <a:t>Come to Jesus 1/6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你罪債得清還, 重擔不用再背…"/>
          <p:cNvSpPr txBox="1"/>
          <p:nvPr>
            <p:ph type="body" idx="4294967295"/>
          </p:nvPr>
        </p:nvSpPr>
        <p:spPr>
          <a:xfrm>
            <a:off x="-166132" y="492189"/>
            <a:ext cx="24476344" cy="12731622"/>
          </a:xfrm>
          <a:prstGeom prst="rect">
            <a:avLst/>
          </a:prstGeom>
        </p:spPr>
        <p:txBody>
          <a:bodyPr anchor="ctr">
            <a:normAutofit fontScale="100000" lnSpcReduction="0"/>
          </a:bodyPr>
          <a:lstStyle/>
          <a:p>
            <a:pPr algn="ctr">
              <a:spcBef>
                <a:spcPts val="2200"/>
              </a:spcBef>
              <a:buSzTx/>
              <a:buNone/>
              <a:defRPr b="1" sz="100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  <a:r>
              <a:t>你罪債得清還, 重擔不用再背</a:t>
            </a:r>
          </a:p>
          <a:p>
            <a:pPr algn="ctr">
              <a:spcBef>
                <a:spcPts val="2200"/>
              </a:spcBef>
              <a:buSzTx/>
              <a:buNone/>
              <a:defRPr b="1" sz="100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  <a:r>
              <a:t>主寶血已洗淨一切污穢</a:t>
            </a:r>
          </a:p>
          <a:p>
            <a:pPr algn="ctr">
              <a:spcBef>
                <a:spcPts val="2200"/>
              </a:spcBef>
              <a:buSzTx/>
              <a:buNone/>
              <a:defRPr b="1" sz="100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  <a:r>
              <a:t>向主歌唱, 向主歌唱, 向主歌唱, 得生命       </a:t>
            </a:r>
            <a:endParaRPr sz="7200"/>
          </a:p>
          <a:p>
            <a:pPr algn="ctr">
              <a:buSzTx/>
              <a:buNone/>
              <a:defRPr b="1" sz="72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</a:p>
          <a:p>
            <a:pPr algn="ctr">
              <a:buSzTx/>
              <a:buNone/>
              <a:defRPr sz="5200">
                <a:solidFill>
                  <a:srgbClr val="FFFFFF"/>
                </a:solidFill>
              </a:defRPr>
            </a:pPr>
          </a:p>
          <a:p>
            <a:pPr algn="ctr">
              <a:buSzTx/>
              <a:buNone/>
              <a:defRPr sz="5200">
                <a:solidFill>
                  <a:srgbClr val="FFFFFF"/>
                </a:solidFill>
              </a:defRPr>
            </a:pPr>
            <a:r>
              <a:t>Now your burden's lifted and carried far away</a:t>
            </a:r>
          </a:p>
          <a:p>
            <a:pPr algn="ctr">
              <a:buSzTx/>
              <a:buNone/>
              <a:defRPr sz="5200">
                <a:solidFill>
                  <a:srgbClr val="FFFFFF"/>
                </a:solidFill>
              </a:defRPr>
            </a:pPr>
            <a:r>
              <a:t>And precious blood has washed away the stain</a:t>
            </a:r>
          </a:p>
          <a:p>
            <a:pPr algn="ctr">
              <a:buSzTx/>
              <a:buNone/>
              <a:defRPr sz="5200">
                <a:solidFill>
                  <a:srgbClr val="FFFFFF"/>
                </a:solidFill>
              </a:defRPr>
            </a:pPr>
            <a:r>
              <a:t>So, sing to Jesus, sing to Jesus, sing to Jesus and live</a:t>
            </a:r>
          </a:p>
        </p:txBody>
      </p:sp>
      <p:sp>
        <p:nvSpPr>
          <p:cNvPr id="26" name="Come to Jesus 2/6"/>
          <p:cNvSpPr txBox="1"/>
          <p:nvPr/>
        </p:nvSpPr>
        <p:spPr>
          <a:xfrm>
            <a:off x="17392121" y="13077471"/>
            <a:ext cx="3774941" cy="602213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>
            <a:spAutoFit/>
          </a:bodyPr>
          <a:lstStyle>
            <a:lvl1pPr>
              <a:defRPr sz="3000">
                <a:solidFill>
                  <a:srgbClr val="FFFFFF"/>
                </a:solidFill>
              </a:defRPr>
            </a:lvl1pPr>
          </a:lstStyle>
          <a:p>
            <a:pPr/>
            <a:r>
              <a:t>Come to Jesus 2/6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如同初生嬰孩, 總要學爬學走…"/>
          <p:cNvSpPr txBox="1"/>
          <p:nvPr>
            <p:ph type="body" idx="4294967295"/>
          </p:nvPr>
        </p:nvSpPr>
        <p:spPr>
          <a:xfrm>
            <a:off x="113671" y="492189"/>
            <a:ext cx="24156658" cy="12731622"/>
          </a:xfrm>
          <a:prstGeom prst="rect">
            <a:avLst/>
          </a:prstGeom>
        </p:spPr>
        <p:txBody>
          <a:bodyPr anchor="ctr">
            <a:normAutofit fontScale="100000" lnSpcReduction="0"/>
          </a:bodyPr>
          <a:lstStyle/>
          <a:p>
            <a:pPr algn="ctr">
              <a:spcBef>
                <a:spcPts val="2200"/>
              </a:spcBef>
              <a:buSzTx/>
              <a:buNone/>
              <a:defRPr b="1" sz="100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  <a:r>
              <a:t>如同初生嬰孩, 總要學爬學走</a:t>
            </a:r>
          </a:p>
          <a:p>
            <a:pPr algn="ctr">
              <a:spcBef>
                <a:spcPts val="2200"/>
              </a:spcBef>
              <a:buSzTx/>
              <a:buNone/>
              <a:defRPr b="1" sz="100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  <a:r>
              <a:t>勇敢走 別怕會摔跟頭</a:t>
            </a:r>
          </a:p>
          <a:p>
            <a:pPr algn="ctr">
              <a:spcBef>
                <a:spcPts val="2200"/>
              </a:spcBef>
              <a:buSzTx/>
              <a:buNone/>
              <a:defRPr b="1" sz="100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  <a:r>
              <a:t>靠向耶穌, 靠向耶穌~ 靠向耶穌, 得生命</a:t>
            </a:r>
            <a:endParaRPr sz="7200"/>
          </a:p>
          <a:p>
            <a:pPr algn="ctr">
              <a:buSzTx/>
              <a:buNone/>
              <a:defRPr b="1" sz="72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</a:p>
          <a:p>
            <a:pPr algn="ctr">
              <a:buSzTx/>
              <a:buNone/>
              <a:defRPr sz="5200">
                <a:solidFill>
                  <a:srgbClr val="FFFFFF"/>
                </a:solidFill>
              </a:defRPr>
            </a:pPr>
          </a:p>
          <a:p>
            <a:pPr algn="ctr">
              <a:buSzTx/>
              <a:buNone/>
              <a:defRPr sz="5200">
                <a:solidFill>
                  <a:srgbClr val="FFFFFF"/>
                </a:solidFill>
              </a:defRPr>
            </a:pPr>
            <a:r>
              <a:t>And like a newborn baby, don’t be afraid to crawl</a:t>
            </a:r>
          </a:p>
          <a:p>
            <a:pPr algn="ctr">
              <a:buSzTx/>
              <a:buNone/>
              <a:defRPr sz="5200">
                <a:solidFill>
                  <a:srgbClr val="FFFFFF"/>
                </a:solidFill>
              </a:defRPr>
            </a:pPr>
            <a:r>
              <a:t>And remember when you walk sometimes we fall</a:t>
            </a:r>
          </a:p>
          <a:p>
            <a:pPr algn="ctr">
              <a:buSzTx/>
              <a:buNone/>
              <a:defRPr sz="5200">
                <a:solidFill>
                  <a:srgbClr val="FFFFFF"/>
                </a:solidFill>
              </a:defRPr>
            </a:pPr>
            <a:r>
              <a:t>So, fall on Jesus, fall on Jesus, fall on Jesus and live</a:t>
            </a:r>
          </a:p>
        </p:txBody>
      </p:sp>
      <p:sp>
        <p:nvSpPr>
          <p:cNvPr id="29" name="Come to Jesus 3/6"/>
          <p:cNvSpPr txBox="1"/>
          <p:nvPr/>
        </p:nvSpPr>
        <p:spPr>
          <a:xfrm>
            <a:off x="17392121" y="13077471"/>
            <a:ext cx="3774941" cy="602213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>
            <a:spAutoFit/>
          </a:bodyPr>
          <a:lstStyle>
            <a:lvl1pPr>
              <a:defRPr sz="3000">
                <a:solidFill>
                  <a:srgbClr val="FFFFFF"/>
                </a:solidFill>
              </a:defRPr>
            </a:lvl1pPr>
          </a:lstStyle>
          <a:p>
            <a:pPr/>
            <a:r>
              <a:t>Come to Jesus 3/6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天路有時艱難, 充滿痛苦孤單…"/>
          <p:cNvSpPr txBox="1"/>
          <p:nvPr>
            <p:ph type="body" idx="4294967295"/>
          </p:nvPr>
        </p:nvSpPr>
        <p:spPr>
          <a:xfrm>
            <a:off x="367529" y="119655"/>
            <a:ext cx="23793676" cy="12731622"/>
          </a:xfrm>
          <a:prstGeom prst="rect">
            <a:avLst/>
          </a:prstGeom>
        </p:spPr>
        <p:txBody>
          <a:bodyPr anchor="ctr">
            <a:normAutofit fontScale="100000" lnSpcReduction="0"/>
          </a:bodyPr>
          <a:lstStyle/>
          <a:p>
            <a:pPr marL="678940" indent="-678940" algn="ctr" defTabSz="1810510">
              <a:spcBef>
                <a:spcPts val="2200"/>
              </a:spcBef>
              <a:buSzTx/>
              <a:buNone/>
              <a:defRPr b="1" sz="9800">
                <a:solidFill>
                  <a:srgbClr val="FFFFFF"/>
                </a:solidFill>
                <a:effectLst>
                  <a:outerShdw sx="100000" sy="100000" kx="0" ky="0" algn="b" rotWithShape="0" blurRad="12700" dist="25146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  <a:r>
              <a:t>天路有時艱難, 充滿痛苦孤單</a:t>
            </a:r>
          </a:p>
          <a:p>
            <a:pPr marL="678940" indent="-678940" algn="ctr" defTabSz="1810510">
              <a:spcBef>
                <a:spcPts val="2200"/>
              </a:spcBef>
              <a:buSzTx/>
              <a:buNone/>
              <a:defRPr b="1" sz="9800">
                <a:solidFill>
                  <a:srgbClr val="FFFFFF"/>
                </a:solidFill>
                <a:effectLst>
                  <a:outerShdw sx="100000" sy="100000" kx="0" ky="0" algn="b" rotWithShape="0" blurRad="12700" dist="25146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  <a:r>
              <a:t>只有烏雲 寒风 冷雨 為伴 </a:t>
            </a:r>
          </a:p>
          <a:p>
            <a:pPr marL="678940" indent="-678940" algn="ctr" defTabSz="1810510">
              <a:spcBef>
                <a:spcPts val="2200"/>
              </a:spcBef>
              <a:buSzTx/>
              <a:buNone/>
              <a:defRPr b="1" sz="9800">
                <a:solidFill>
                  <a:srgbClr val="FFFFFF"/>
                </a:solidFill>
                <a:effectLst>
                  <a:outerShdw sx="100000" sy="100000" kx="0" ky="0" algn="b" rotWithShape="0" blurRad="12700" dist="25146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  <a:r>
              <a:t>向主呼求, 向主呼求, 向主呼求, 得生命</a:t>
            </a:r>
          </a:p>
          <a:p>
            <a:pPr marL="678940" indent="-678940" algn="ctr" defTabSz="1810510">
              <a:buSzTx/>
              <a:buNone/>
              <a:defRPr sz="5000">
                <a:solidFill>
                  <a:srgbClr val="FFFFFF"/>
                </a:solidFill>
              </a:defRPr>
            </a:pPr>
          </a:p>
          <a:p>
            <a:pPr marL="678940" indent="-678940" algn="ctr" defTabSz="1810510">
              <a:buSzTx/>
              <a:buNone/>
              <a:defRPr sz="5000">
                <a:solidFill>
                  <a:srgbClr val="FFFFFF"/>
                </a:solidFill>
              </a:defRPr>
            </a:pPr>
          </a:p>
          <a:p>
            <a:pPr marL="678940" indent="-678940" algn="ctr" defTabSz="1810510">
              <a:buSzTx/>
              <a:buNone/>
              <a:defRPr sz="5000">
                <a:solidFill>
                  <a:srgbClr val="FFFFFF"/>
                </a:solidFill>
              </a:defRPr>
            </a:pPr>
            <a:r>
              <a:t>Sometimes the way is lonely, and steep and filled with pain</a:t>
            </a:r>
          </a:p>
          <a:p>
            <a:pPr marL="678940" indent="-678940" algn="ctr" defTabSz="1810510">
              <a:buSzTx/>
              <a:buNone/>
              <a:defRPr sz="5000">
                <a:solidFill>
                  <a:srgbClr val="FFFFFF"/>
                </a:solidFill>
              </a:defRPr>
            </a:pPr>
            <a:r>
              <a:t>So if your sky is dark and pours the rain</a:t>
            </a:r>
          </a:p>
          <a:p>
            <a:pPr marL="678940" indent="-678940" algn="ctr" defTabSz="1810510">
              <a:buSzTx/>
              <a:buNone/>
              <a:defRPr sz="5000">
                <a:solidFill>
                  <a:srgbClr val="FFFFFF"/>
                </a:solidFill>
              </a:defRPr>
            </a:pPr>
            <a:r>
              <a:t>Then cry to Jesus, cry to Jesus, cry to Jesus and live</a:t>
            </a:r>
          </a:p>
        </p:txBody>
      </p:sp>
      <p:sp>
        <p:nvSpPr>
          <p:cNvPr id="32" name="Come to Jesus 4/6"/>
          <p:cNvSpPr txBox="1"/>
          <p:nvPr/>
        </p:nvSpPr>
        <p:spPr>
          <a:xfrm>
            <a:off x="17392121" y="13077471"/>
            <a:ext cx="3774941" cy="602213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>
            <a:spAutoFit/>
          </a:bodyPr>
          <a:lstStyle>
            <a:lvl1pPr>
              <a:defRPr sz="3000">
                <a:solidFill>
                  <a:srgbClr val="FFFFFF"/>
                </a:solidFill>
              </a:defRPr>
            </a:lvl1pPr>
          </a:lstStyle>
          <a:p>
            <a:pPr/>
            <a:r>
              <a:t>Come to Jesus 4/6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若神愛豐富澆灌, 樂韵驅走孤單…"/>
          <p:cNvSpPr txBox="1"/>
          <p:nvPr>
            <p:ph type="body" idx="4294967295"/>
          </p:nvPr>
        </p:nvSpPr>
        <p:spPr>
          <a:xfrm>
            <a:off x="405249" y="492189"/>
            <a:ext cx="23934604" cy="12731622"/>
          </a:xfrm>
          <a:prstGeom prst="rect">
            <a:avLst/>
          </a:prstGeom>
        </p:spPr>
        <p:txBody>
          <a:bodyPr anchor="ctr">
            <a:normAutofit fontScale="100000" lnSpcReduction="0"/>
          </a:bodyPr>
          <a:lstStyle/>
          <a:p>
            <a:pPr marL="672083" indent="-672083" algn="ctr" defTabSz="1792222">
              <a:spcBef>
                <a:spcPts val="2200"/>
              </a:spcBef>
              <a:buSzTx/>
              <a:buNone/>
              <a:defRPr b="1" sz="9800">
                <a:solidFill>
                  <a:srgbClr val="FFFFFF"/>
                </a:solidFill>
                <a:effectLst>
                  <a:outerShdw sx="100000" sy="100000" kx="0" ky="0" algn="b" rotWithShape="0" blurRad="12700" dist="24892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  <a:r>
              <a:t>若神愛豐富澆灌, 樂韵驅走孤單</a:t>
            </a:r>
          </a:p>
          <a:p>
            <a:pPr lvl="1" marL="0" indent="1560194" algn="ctr" defTabSz="1792222">
              <a:spcBef>
                <a:spcPts val="2200"/>
              </a:spcBef>
              <a:buSzTx/>
              <a:buNone/>
              <a:defRPr b="1" sz="9800">
                <a:solidFill>
                  <a:srgbClr val="FFFFFF"/>
                </a:solidFill>
                <a:effectLst>
                  <a:outerShdw sx="100000" sy="100000" kx="0" ky="0" algn="b" rotWithShape="0" blurRad="12700" dist="24892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  <a:r>
              <a:t>讚美和喜樂把你 心充滿 </a:t>
            </a:r>
          </a:p>
          <a:p>
            <a:pPr marL="672083" indent="-672083" algn="ctr" defTabSz="1792222">
              <a:spcBef>
                <a:spcPts val="2200"/>
              </a:spcBef>
              <a:buSzTx/>
              <a:buNone/>
              <a:defRPr b="1" sz="9800">
                <a:solidFill>
                  <a:srgbClr val="FFFFFF"/>
                </a:solidFill>
                <a:effectLst>
                  <a:outerShdw sx="100000" sy="100000" kx="0" ky="0" algn="b" rotWithShape="0" blurRad="12700" dist="24892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  <a:r>
              <a:t>為主起舞, 為主起舞~ 為主起舞, 得生命!</a:t>
            </a:r>
          </a:p>
          <a:p>
            <a:pPr marL="672083" indent="-672083" algn="ctr" defTabSz="1792222">
              <a:buSzTx/>
              <a:buNone/>
              <a:defRPr sz="3400">
                <a:solidFill>
                  <a:srgbClr val="FFFFFF"/>
                </a:solidFill>
              </a:defRPr>
            </a:pPr>
          </a:p>
          <a:p>
            <a:pPr marL="672083" indent="-672083" algn="ctr" defTabSz="1792222">
              <a:buSzTx/>
              <a:buNone/>
              <a:defRPr sz="5000">
                <a:solidFill>
                  <a:srgbClr val="FFFFFF"/>
                </a:solidFill>
              </a:defRPr>
            </a:pPr>
          </a:p>
          <a:p>
            <a:pPr marL="672083" indent="-672083" algn="ctr" defTabSz="1792222">
              <a:buSzTx/>
              <a:buNone/>
              <a:defRPr sz="5000">
                <a:solidFill>
                  <a:srgbClr val="FFFFFF"/>
                </a:solidFill>
              </a:defRPr>
            </a:pPr>
            <a:r>
              <a:rPr b="1" sz="6300"/>
              <a:t>Oh</a:t>
            </a:r>
            <a:r>
              <a:t> and when the love spills over, and music fills the night</a:t>
            </a:r>
          </a:p>
          <a:p>
            <a:pPr marL="672083" indent="-672083" algn="ctr" defTabSz="1792222">
              <a:buSzTx/>
              <a:buNone/>
              <a:defRPr sz="5000">
                <a:solidFill>
                  <a:srgbClr val="FFFFFF"/>
                </a:solidFill>
              </a:defRPr>
            </a:pPr>
            <a:r>
              <a:t>And when you can't contain your joy inside</a:t>
            </a:r>
          </a:p>
          <a:p>
            <a:pPr marL="672083" indent="-672083" algn="ctr" defTabSz="1792222">
              <a:buSzTx/>
              <a:buNone/>
              <a:defRPr sz="5000">
                <a:solidFill>
                  <a:srgbClr val="FFFFFF"/>
                </a:solidFill>
              </a:defRPr>
            </a:pPr>
            <a:r>
              <a:t>Then dance for Jesus, dance for Jesus, dance for Jesus and live</a:t>
            </a:r>
          </a:p>
        </p:txBody>
      </p:sp>
      <p:sp>
        <p:nvSpPr>
          <p:cNvPr id="35" name="Come to Jesus 5/6"/>
          <p:cNvSpPr txBox="1"/>
          <p:nvPr/>
        </p:nvSpPr>
        <p:spPr>
          <a:xfrm>
            <a:off x="17392121" y="13077471"/>
            <a:ext cx="3774941" cy="602213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>
            <a:spAutoFit/>
          </a:bodyPr>
          <a:lstStyle>
            <a:lvl1pPr>
              <a:defRPr sz="3000">
                <a:solidFill>
                  <a:srgbClr val="FFFFFF"/>
                </a:solidFill>
              </a:defRPr>
            </a:lvl1pPr>
          </a:lstStyle>
          <a:p>
            <a:pPr/>
            <a:r>
              <a:t>Come to Jesus 5/6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當今生路走完, 別怕渡死亡河…"/>
          <p:cNvSpPr txBox="1"/>
          <p:nvPr>
            <p:ph type="body" idx="4294967295"/>
          </p:nvPr>
        </p:nvSpPr>
        <p:spPr>
          <a:xfrm>
            <a:off x="298018" y="255123"/>
            <a:ext cx="23986856" cy="12731622"/>
          </a:xfrm>
          <a:prstGeom prst="rect">
            <a:avLst/>
          </a:prstGeom>
        </p:spPr>
        <p:txBody>
          <a:bodyPr anchor="ctr">
            <a:normAutofit fontScale="100000" lnSpcReduction="0"/>
          </a:bodyPr>
          <a:lstStyle/>
          <a:p>
            <a:pPr marL="678940" indent="-678940" algn="ctr" defTabSz="1810510">
              <a:spcBef>
                <a:spcPts val="2200"/>
              </a:spcBef>
              <a:buSzTx/>
              <a:buNone/>
              <a:defRPr b="1" sz="9800">
                <a:solidFill>
                  <a:srgbClr val="FFFFFF"/>
                </a:solidFill>
                <a:effectLst>
                  <a:outerShdw sx="100000" sy="100000" kx="0" ky="0" algn="b" rotWithShape="0" blurRad="12700" dist="25146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  <a:r>
              <a:t>當今生路走完, 別怕渡死亡河</a:t>
            </a:r>
          </a:p>
          <a:p>
            <a:pPr marL="678940" indent="-678940" algn="ctr" defTabSz="1810510">
              <a:spcBef>
                <a:spcPts val="2200"/>
              </a:spcBef>
              <a:buSzTx/>
              <a:buNone/>
              <a:defRPr b="1" sz="9800">
                <a:solidFill>
                  <a:srgbClr val="FFFFFF"/>
                </a:solidFill>
                <a:effectLst>
                  <a:outerShdw sx="100000" sy="100000" kx="0" ky="0" algn="b" rotWithShape="0" blurRad="12700" dist="25146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  <a:r>
              <a:t>歡笑中到達光明的彼岸</a:t>
            </a:r>
          </a:p>
          <a:p>
            <a:pPr marL="678940" indent="-678940" algn="ctr" defTabSz="1810510">
              <a:spcBef>
                <a:spcPts val="2200"/>
              </a:spcBef>
              <a:buSzTx/>
              <a:buNone/>
              <a:defRPr b="1" sz="9800">
                <a:solidFill>
                  <a:srgbClr val="FFFFFF"/>
                </a:solidFill>
                <a:effectLst>
                  <a:outerShdw sx="100000" sy="100000" kx="0" ky="0" algn="b" rotWithShape="0" blurRad="12700" dist="25146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  <a:r>
              <a:t>飛向耶穌, 飛向耶穌~ 飛向耶穌, 得生命!</a:t>
            </a:r>
          </a:p>
          <a:p>
            <a:pPr marL="678940" indent="-678940" algn="ctr" defTabSz="1810510">
              <a:buSzTx/>
              <a:buNone/>
              <a:defRPr sz="5000">
                <a:solidFill>
                  <a:srgbClr val="FFFFFF"/>
                </a:solidFill>
              </a:defRPr>
            </a:pPr>
          </a:p>
          <a:p>
            <a:pPr marL="678940" indent="-678940" algn="ctr" defTabSz="1810510">
              <a:buSzTx/>
              <a:buNone/>
              <a:defRPr sz="5000">
                <a:solidFill>
                  <a:srgbClr val="FFFFFF"/>
                </a:solidFill>
              </a:defRPr>
            </a:pPr>
          </a:p>
          <a:p>
            <a:pPr marL="678940" indent="-678940" algn="ctr" defTabSz="1810510">
              <a:buSzTx/>
              <a:buNone/>
              <a:defRPr sz="5000">
                <a:solidFill>
                  <a:srgbClr val="FFFFFF"/>
                </a:solidFill>
              </a:defRPr>
            </a:pPr>
            <a:r>
              <a:t>With your final heartbeat, kiss the world goodbye</a:t>
            </a:r>
          </a:p>
          <a:p>
            <a:pPr marL="678940" indent="-678940" algn="ctr" defTabSz="1810510">
              <a:buSzTx/>
              <a:buNone/>
              <a:defRPr sz="5000">
                <a:solidFill>
                  <a:srgbClr val="FFFFFF"/>
                </a:solidFill>
              </a:defRPr>
            </a:pPr>
            <a:r>
              <a:t>Then go in peace, and laugh on Glory's side</a:t>
            </a:r>
          </a:p>
          <a:p>
            <a:pPr marL="678940" indent="-678940" algn="ctr" defTabSz="1810510">
              <a:buSzTx/>
              <a:buNone/>
              <a:defRPr sz="5000">
                <a:solidFill>
                  <a:srgbClr val="FFFFFF"/>
                </a:solidFill>
              </a:defRPr>
            </a:pPr>
            <a:r>
              <a:t>And fly to Jesus, fly to Jesus, fly to Jesus and live</a:t>
            </a:r>
          </a:p>
        </p:txBody>
      </p:sp>
      <p:sp>
        <p:nvSpPr>
          <p:cNvPr id="38" name="Come to Jesus 6/6"/>
          <p:cNvSpPr txBox="1"/>
          <p:nvPr/>
        </p:nvSpPr>
        <p:spPr>
          <a:xfrm>
            <a:off x="17392121" y="13077471"/>
            <a:ext cx="3774941" cy="602213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>
            <a:spAutoFit/>
          </a:bodyPr>
          <a:lstStyle>
            <a:lvl1pPr>
              <a:defRPr sz="3000">
                <a:solidFill>
                  <a:srgbClr val="FFFFFF"/>
                </a:solidFill>
              </a:defRPr>
            </a:lvl1pPr>
          </a:lstStyle>
          <a:p>
            <a:pPr/>
            <a:r>
              <a:t>Come to Jesus 6/6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當今生路走完, 別怕渡死亡河…"/>
          <p:cNvSpPr txBox="1"/>
          <p:nvPr>
            <p:ph type="body" idx="4294967295"/>
          </p:nvPr>
        </p:nvSpPr>
        <p:spPr>
          <a:xfrm>
            <a:off x="198572" y="492189"/>
            <a:ext cx="23986856" cy="12731622"/>
          </a:xfrm>
          <a:prstGeom prst="rect">
            <a:avLst/>
          </a:prstGeom>
        </p:spPr>
        <p:txBody>
          <a:bodyPr anchor="ctr">
            <a:normAutofit fontScale="100000" lnSpcReduction="0"/>
          </a:bodyPr>
          <a:lstStyle/>
          <a:p>
            <a:pPr marL="678940" indent="-678940" algn="ctr" defTabSz="1810510">
              <a:spcBef>
                <a:spcPts val="2200"/>
              </a:spcBef>
              <a:buSzTx/>
              <a:buNone/>
              <a:defRPr b="1" sz="9800">
                <a:solidFill>
                  <a:srgbClr val="FFFFFF"/>
                </a:solidFill>
                <a:effectLst>
                  <a:outerShdw sx="100000" sy="100000" kx="0" ky="0" algn="b" rotWithShape="0" blurRad="12700" dist="25146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  <a:r>
              <a:t>飛向耶穌, 飛向耶穌~</a:t>
            </a:r>
          </a:p>
          <a:p>
            <a:pPr marL="678940" indent="-678940" algn="ctr" defTabSz="1810510">
              <a:spcBef>
                <a:spcPts val="2200"/>
              </a:spcBef>
              <a:buSzTx/>
              <a:buNone/>
              <a:defRPr b="1" sz="9800">
                <a:solidFill>
                  <a:srgbClr val="FFFFFF"/>
                </a:solidFill>
                <a:effectLst>
                  <a:outerShdw sx="100000" sy="100000" kx="0" ky="0" algn="b" rotWithShape="0" blurRad="12700" dist="25146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  <a:r>
              <a:t>飛向耶穌, 得生命.</a:t>
            </a:r>
          </a:p>
          <a:p>
            <a:pPr marL="678940" indent="-678940" algn="ctr" defTabSz="1810510">
              <a:spcBef>
                <a:spcPts val="2200"/>
              </a:spcBef>
              <a:buSzTx/>
              <a:buNone/>
              <a:defRPr b="1" sz="9800">
                <a:solidFill>
                  <a:srgbClr val="FFFFFF"/>
                </a:solidFill>
                <a:effectLst>
                  <a:outerShdw sx="100000" sy="100000" kx="0" ky="0" algn="b" rotWithShape="0" blurRad="12700" dist="25146" dir="2700000">
                    <a:srgbClr val="DDDDDD"/>
                  </a:outerShdw>
                </a:effectLst>
                <a:latin typeface="文鼎中行書"/>
                <a:ea typeface="文鼎中行書"/>
                <a:cs typeface="文鼎中行書"/>
                <a:sym typeface="文鼎中行書"/>
              </a:defRPr>
            </a:pPr>
          </a:p>
          <a:p>
            <a:pPr marL="678940" indent="-678940" algn="ctr" defTabSz="1810510">
              <a:buSzTx/>
              <a:buNone/>
              <a:defRPr sz="5000">
                <a:solidFill>
                  <a:srgbClr val="FFFFFF"/>
                </a:solidFill>
              </a:defRPr>
            </a:pPr>
          </a:p>
          <a:p>
            <a:pPr marL="678940" indent="-678940" algn="ctr" defTabSz="1810510">
              <a:buSzTx/>
              <a:buNone/>
              <a:defRPr sz="5000">
                <a:solidFill>
                  <a:srgbClr val="FFFFFF"/>
                </a:solidFill>
              </a:defRPr>
            </a:pPr>
            <a:r>
              <a:t>Fly to Jesus, fly to Jesus and live.</a:t>
            </a:r>
          </a:p>
          <a:p>
            <a:pPr marL="678940" indent="-678940" algn="ctr" defTabSz="1810510">
              <a:buSzTx/>
              <a:buNone/>
              <a:defRPr sz="5000">
                <a:solidFill>
                  <a:srgbClr val="FFFFFF"/>
                </a:solidFill>
              </a:defRPr>
            </a:pPr>
            <a:r>
              <a:t>Fly to Jesus, fly to Jesus and live.</a:t>
            </a:r>
          </a:p>
        </p:txBody>
      </p:sp>
      <p:sp>
        <p:nvSpPr>
          <p:cNvPr id="41" name="Come to Jesus 6/6"/>
          <p:cNvSpPr txBox="1"/>
          <p:nvPr/>
        </p:nvSpPr>
        <p:spPr>
          <a:xfrm>
            <a:off x="17392121" y="13077471"/>
            <a:ext cx="3774941" cy="602213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37" tIns="91437" rIns="91437" bIns="91437">
            <a:spAutoFit/>
          </a:bodyPr>
          <a:lstStyle>
            <a:lvl1pPr>
              <a:defRPr sz="3000">
                <a:solidFill>
                  <a:srgbClr val="FFFFFF"/>
                </a:solidFill>
              </a:defRPr>
            </a:lvl1pPr>
          </a:lstStyle>
          <a:p>
            <a:pPr/>
            <a:r>
              <a:t>Come to Jesus 6/6</a:t>
            </a:r>
          </a:p>
        </p:txBody>
      </p:sp>
      <p:sp>
        <p:nvSpPr>
          <p:cNvPr id="42" name="Star"/>
          <p:cNvSpPr/>
          <p:nvPr/>
        </p:nvSpPr>
        <p:spPr>
          <a:xfrm>
            <a:off x="20946409" y="12774573"/>
            <a:ext cx="708415" cy="705826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FFFFFF"/>
          </a:solidFill>
          <a:ln w="50800">
            <a:solidFill>
              <a:schemeClr val="accent1"/>
            </a:solidFill>
          </a:ln>
        </p:spPr>
        <p:txBody>
          <a:bodyPr lIns="91437" tIns="91437" rIns="91437" bIns="91437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_Default Design">
  <a:themeElements>
    <a:clrScheme name="2_Default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2_Default Desig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2_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7" tIns="91437" rIns="91437" bIns="91437" numCol="1" spcCol="38100" rtlCol="0" anchor="t" upright="0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7" tIns="91437" rIns="91437" bIns="91437" numCol="1" spcCol="38100" rtlCol="0" anchor="t" upright="0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_Default Design">
  <a:themeElements>
    <a:clrScheme name="2_Default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2_Default Desig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2_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7" tIns="91437" rIns="91437" bIns="91437" numCol="1" spcCol="38100" rtlCol="0" anchor="t" upright="0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7" tIns="91437" rIns="91437" bIns="91437" numCol="1" spcCol="38100" rtlCol="0" anchor="t" upright="0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